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7" r:id="rId9"/>
    <p:sldId id="27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7:58.152"/>
    </inkml:context>
    <inkml:brush xml:id="br0">
      <inkml:brushProperty name="width" value="0.35" units="cm"/>
      <inkml:brushProperty name="height" value="0.35" units="cm"/>
      <inkml:brushProperty name="color" value="#E71225"/>
    </inkml:brush>
  </inkml:definitions>
  <inkml:trace contextRef="#ctx0" brushRef="#br0">18 3578 6400,'-14'0'1259,"11"0"-178,6 2-202,8 5-456,-3-3-241,1 0 0,0-1-1,0 0 1,0 0 0,0-1 0,0 0-1,4 0-181,6 2 248,66 10 940,11-3-1188,-7 0 466,33 2 224,1-5 1,0-6 0,53-8-691,7-10 1197,170-38-1197,-218 27 675,-2-7 1,7-8-676,-54 11 447,-2-2 1,-2-5-1,49-30-447,49-42 784,-4-9-784,-91 55 114,-3-3 0,-3-4 0,20-27-114,207-248 442,-229 247-199,-5-2 0,26-52-243,-7-7 298,20-62-298,16-46 68,246-553 67,-335 725-126,-3-1-1,-5-2 1,-3-5-9,-18 59 48,1-23-48,-10 63-7,1-1 0,-1 0-1,0 1 1,-1-1 0,1 1 0,-1-1-1,0 1 1,-2-4 7,3 7-11,-1 0 0,1 1 0,-1-1 0,0 0 1,1 1-1,-1-1 0,0 1 0,0 0 0,0-1 0,0 1 0,-1 0 0,1-1 1,0 1-1,-1 0 0,1 0 0,0 0 0,-1 0 0,1 0 0,-1 0 0,1 1 1,-1-1-1,0 0 0,1 1 0,-1 0 0,0-1 0,1 1 0,-2-1 11,-3 1-37,1 1 0,-1-1 0,1 1 1,-1 0-1,1 0 0,0 0 0,-1 1 0,1 0 0,-2 1 37,-10 5-77,0 1 1,-1 2 76,-34 23-20,3 3 1,1 2-1,-32 33 20,53-45-24,1 2 0,-11 15 24,36-43-1,0 0-1,1 0 0,-1 0 0,0 0 0,0 0 0,1 0 0,-1 0 1,1 1-1,-1-1 0,1 0 0,-1 0 0,1 0 0,0 1 2,0-2-1,0 0-1,0 0 1,0 0-1,1 0 1,-1 1-1,0-1 0,0 0 1,0 0-1,1 0 1,-1 0-1,0 0 1,0 0-1,0 0 1,1 1-1,-1-1 0,0 0 1,0 0-1,1 0 1,-1 0-1,0 0 1,0 0-1,1 0 1,-1 0-1,0 0 1,0 0-1,1 0 0,-1-1 1,0 1-1,0 0 1,0 0-1,1 0 1,-1 0-1,0 0 1,0 0-1,0 0 0,1-1 2,30-15-112,24-21 21,-2-2 0,47-45 91,-7 5-26,-64 55-42,-13 10 83,1 0 0,0 1 0,1 1 0,0 1 0,1 0 0,5-1-15,-22 11-6,-1 1 1,1-1-1,0 1 1,0-1-1,-1 1 1,1 0-1,0 0 1,0 0-1,0 0 1,0 0-1,-1 0 1,1 0-1,0 0 1,0 1-1,-1-1 0,1 1 1,0-1-1,0 1 1,-1 0-1,1 0 1,-1 0-1,1 0 1,-1 0-1,1 0 1,-1 0-1,1 0 1,-1 1-1,0-1 1,1 2 5,3 4-12,0 0 0,0 0-1,-1 1 1,-1-1 0,4 9 12,-5-9 23,40 98 39,-24-55 42,2-1 0,3-1 0,14 22-104,15 16-1963,25 62 1963,-75-145-4778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8:39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1 149 4480,'3'-2'904,"1"0"1,-1 1 0,1-1-1,-1 1 1,1 0-1,0 0 1,0 0-905,35-4 2439,48 4-2523,-52 1 730,4 1-590,38-1-28,0-3 0,32-7-28,-68 5 16,-22 4 17,1-2 1,-1 0-1,-1-2 0,8-2-33,-24 7-70,-1 0-1,0-1 0,1 1 1,-1-1-1,0 0 0,0 1 1,1-1-1,-1 0 1,0 1-1,0-1 0,0 0 1,0 0-1,0 0 0,0 0 1,0 0-1,0 0 1,-1-1-1,1 1 0,0 0 1,0 0-1,-1-1 0,1 1 1,-1 0-1,0-1 1,1 1-1,-1 0 0,0-1 1,1 0 70,-2 0-88,1 1 1,0-1-1,-1 1 1,1 0-1,-1-1 1,1 1-1,-1-1 1,0 1-1,0 0 1,1-1-1,-1 1 1,0 0-1,0 0 1,0 0-1,0-1 1,-1 1-1,1 0 1,0 1-1,0-1 1,-1 0-1,1 0 1,0 0-1,-1 1 1,1-1-1,-2 0 88,-26-8-112,-1 0 0,0 2 0,-1 1 0,-5 1 112,6 4 635,29 1-390,6 1 166,16 5-105,1-1 0,15 2-306,-21-5 6,-1 0-1,0 1 1,0 1-1,0 1 1,0 0-1,5 4-5,-18-9 81,-1 1 0,1 0 0,0 0 0,-1 0 0,1 0 0,-1 0 0,0 0 0,1 0 0,-1 1 0,0-1 0,0 0 0,0 1 0,0-1 0,0 1 0,0-1 0,0 1 0,0-1 1,0 1-1,-1 0 0,1 0 0,-1-1 0,1 1 0,-1 0 0,0 0 0,0-1 0,0 1 0,1 0 0,-2 0 0,1 0 0,0-1 0,0 1 0,-1 0 0,1 0-81,-3 7 357,-1 0 0,0-1 0,0 0 0,-1 0 0,0 0 0,-2 2-357,-11 20 378,15-25-392,2-3-179,0 0 0,-1 0-1,1 1 1,0-1 0,0 0 0,0 1-1,1-1 1,-1 1 0,1-1 0,-1 1-1,1-1 1,0 1 0,0-1 0,0 3 193,4 3-3824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8:44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92 3840,'-2'1'544,"-13"8"324,15-9-740,0 1 1,-1-1-1,1 0 1,-1 0-1,1 1 0,0-1 1,-1 0-1,1 1 0,0-1 1,-1 0-1,1 1 0,0-1 1,0 0-1,0 1 1,-1-1-1,1 1 0,0-1 1,0 1-1,0-1 0,0 0 1,0 1-1,-1-1 0,1 1 1,0-1-1,0 1 1,0-1-1,0 1 0,1-1 1,-1 0-1,0 1 0,0-1 1,0 1-129,1 0 67,0-1 0,-1 1 0,1-1 0,0 1 0,0-1 0,0 1-1,0-1 1,0 1 0,0-1 0,0 0 0,0 0 0,0 1 0,0-1 0,0 0 0,0 0 0,0 0 0,0 0 0,0 0-67,24-2 180,-22 2-131,127-16 616,99-7-66,-217 23-582,7-1 46,0 0 0,5-2-63,-20 2 24,0 0-1,1 0 0,-1 0 0,0 0 0,0-1 0,0 0 1,0 1-1,0-2 0,0 1 0,-1 0 0,1-1 1,1-1-24,-5 4 1,0 0 0,1 0 0,-1-1 1,0 1-1,0 0 0,0 0 1,0 0-1,1-1 0,-1 1 0,0 0 1,0 0-1,0-1 0,0 1 1,0 0-1,0-1 0,0 1 0,0 0 1,0 0-1,0-1 0,0 1 0,0 0 1,0 0-1,0-1 0,0 1 1,0 0-1,0-1 0,0 1 0,0 0 1,0 0-1,0-1 0,0 1 1,0 0-1,-1 0 0,1-1 0,0 1 1,0 0-2,-11-8-414,-19-2-590,29 10 968,-15-5-326,3 1 301,0 0 0,-1 1 0,1 1 0,0 0 0,-12 1 61,54 0 70,-14 0-18,1 1-1,0 0 1,0 2 0,0-1 0,-1 2-1,1 0 1,6 3-52,-19-5 105,0 0 0,0 1 0,0-1 0,0 1 0,0 0 0,-1-1 0,1 1 0,0 1-1,-1-1 1,1 0 0,-1 1 0,1 0-105,-2-1 66,-1-1 0,1 0 0,0 1 0,0-1-1,-1 1 1,1-1 0,-1 1 0,1 0 0,-1-1-1,0 1 1,0-1 0,0 1 0,0 0 0,0-1 0,0 1-1,0-1 1,0 1 0,0 0 0,-1-1 0,1 1-1,-1-1 1,1 1 0,-1-1 0,0 1 0,0-1 0,0 1-66,-15 23 586,11-16-1234,-1-1 0,1 1 0,1 0 0,-3 6 648,5-2-3290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8:45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0 194 5888,'22'-9'4900,"16"-6"-3379,32-4-6,53-7-1515,-33 13 285,66 1-285,-65 5-83,-31 5 55,-29 1 259,27-4-231,-39 3 57,-14 2-115,0-1-1,-1 1 1,1-1-1,-1 0 1,1 0-1,0-1 1,-1 1-1,3-2 59,-6 3-54,-1-1 1,0 1-1,1 0 0,-1 0 0,0 0 0,1-1 0,-1 1 0,0 0 0,1 0 1,-1 0-1,0-1 0,0 1 0,1 0 0,-1-1 0,0 1 0,0 0 0,1-1 1,-1 1-1,0 0 0,0-1 0,0 1 0,0 0 0,0-1 0,0 1 0,0-1 1,0 1-1,1 0 0,-1-1 0,0 1 0,-1 0 0,1-1 54,0 0-87,0 1 1,-1-1-1,1 0 0,-1 0 0,1 0 0,-1 1 1,1-1-1,-1 0 0,1 1 0,-1-1 0,0 1 1,1-1-1,-2 0 87,-1-1-184,0 0-1,0 0 1,0 1 0,-1-1 0,1 1-1,-3-1 185,4 1-34,-21-5-51,0 2 0,-1 0 1,1 1-1,-7 1 85,17 2 221,0 0 0,0-1-1,1-1 1,-1 0 0,-4-2-221,17 4 1,0 0 1,0 0-1,0 0 1,1 0-1,-1 0 1,0 0-1,0 0 0,0 0 1,0 0-1,0-1 1,0 1-1,1 0 0,-1 0 1,0 0-1,0 0 1,0 0-1,0-1 1,0 1-1,0 0 0,0 0 1,0 0-1,0 0 1,0-1-1,0 1 0,0 0 1,0 0-1,0 0 1,0 0-1,0-1 1,0 1-1,0 0 0,0 0 1,0 0-1,0 0 1,0-1-1,0 1 0,0 0 1,0 0-1,0 0 1,0 0-1,0 0 1,0-1-1,-1 1 0,1 0 1,0 0-1,0 0 1,0 0-1,0 0 0,0 0 1,-1-1-1,1 1 1,0 0-1,0 0 1,0 0-1,0 0 0,0 0 1,-1 0-1,1 0 1,0 0-1,0 0 1,0 0-1,0 0 0,-1 0-1,16-4-148,-2 4 200,6 0-71,1 0 0,14 4 19,-30-4 36,1 1-1,-1 0 0,0 0 0,1 0 0,-1 1 0,0-1 1,0 1-1,0 0 0,0 0 0,0 1 0,0-1 1,-1 1-1,1 0 0,1 1-35,-5-3 59,1-1-1,-1 1 1,1 0-1,-1 0 1,1 0-1,-1-1 1,0 1-1,1 0 1,-1 0 0,0 0-1,1 0 1,-1 0-1,0 0 1,0-1-1,0 1 1,0 0-1,0 0 1,0 0 0,0 0-1,0 0 1,-1 0-1,1 0 1,0 0-1,0-1 1,-1 1-1,1 0 1,-1 0-59,-15 22 1090,12-18-849,-4 4 151,-1 0 0,0-1 0,-2 2-392,4-6-274,1 2 0,0-1-1,1 0 1,-1 1-1,1 0 1,0 1 0,1-1-1,-3 4 275,6-1-3546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9:00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105 145 5248,'5'0'2016,"-1"9"-1568,1-2 512,-5 1 96,4 9-32,6 10 96,-3 9-480,2 13-128,5 7-320,4 3-64,0 2 0,1-5-64,-1-4-64,0-8-416,-4-11-128,-1-10-2048,-4-11-1888,-1-12 1312</inkml:trace>
  <inkml:trace contextRef="#ctx0" brushRef="#br0" timeOffset="364.774">371 0 5632,'-9'5'2176,"13"0"-1664,-4 2 544,0 1 128,5 8-544,4 9-96,5 10 0,4 13 32,0 13-288,0 3-96,-1-1 0,1 1-32,0-3 64,-4-10-192,-5-2-96,0-13-1312,-4-8-608,-1-7-1440</inkml:trace>
  <inkml:trace contextRef="#ctx0" brushRef="#br0" timeOffset="712.572">5 437 6656,'-4'0'2464,"8"0"-1920,5-3 672,-4 3 192,8 0-416,10-4-192,0-1-256,9-2-32,3-5-288,6-1-128,9-2 0,0-1-288,-2-4-32,2 0-1568,-4 3-640,-2 5-1248</inkml:trace>
  <inkml:trace contextRef="#ctx0" brushRef="#br0" timeOffset="1065.573">82 647 8448,'0'-5'3168,"0"5"-2464,10-4 352,-6 4 64,5-3-128,9-2 63,4 1-383,10-4-96,9-4-320,9 0-160,-2-3-64,2-2-128,0 2 64,-6-2-608,2 5-288,-5 0-1375,-9 0-513,0 4-1056</inkml:trace>
  <inkml:trace contextRef="#ctx0" brushRef="#br0" timeOffset="1429.391">755 169 5120,'-1'-1'165,"0"1"1,0-1-1,1 0 1,-1 1-1,0-1 1,1 0-1,-1 0 1,1 1 0,-1-1-1,1 0 1,-1 0-1,1 0 1,-1 0-1,1 0 1,0 0-1,-1 0-165,1 0 152,0 1-1,0-1 1,0 1-1,0-1 1,1 0-1,-1 1 1,0-1-1,0 1 0,0-1 1,0 1-1,1-1 1,-1 1-1,0-1 1,0 1-1,1-1 1,-1 1-1,0-1 1,1 1-1,-1 0 1,1-1-1,-1 1-151,2-1 184,0-1-1,0 1 1,0 0 0,0 0-1,0 0 1,0 1-1,0-1 1,0 0 0,0 1-1,0 0 1,0-1-1,0 1 1,1 0 0,0 0-184,25-1 651,-10 0-252,1 1 0,0 1 0,14 3-399,-29-4 53,1 1 0,-1 0 0,0 0-1,0 0 1,0 1 0,0 0 0,0-1 0,0 1 0,0 0 0,-1 1-1,1-1 1,-1 1 0,1 0 0,-1 0 0,0 0 0,0 0 0,0 0 0,0 2-53,-1-1 53,0-1 0,-1 1 0,0-1 0,1 1 0,-1 0 0,-1-1 0,1 1 0,-1 0 0,1 0 0,-1-1 0,0 1 0,0 0 0,-1 0 0,1-1 0,-1 1 0,0 2-53,-3 9 252,-1 0 0,0 0 1,-4 5-253,7-15 58,-22 47 657,-22 33-715,4-10 656,40-70-629,0 1 1,0-1-1,0 1 0,0-1 0,1 1 1,0 0-1,-1 2-27,2-7 3,0 0 0,0 0 1,0 0-1,-1 1 0,1-1 1,0 0-1,1 0 0,-1 0 1,0 0-1,0 1 0,0-1 1,1 0-1,-1 0 0,0 0 1,1 0-1,-1 0 0,1 0 0,-1 0 1,1 0-1,0 0 0,-1 0 1,1 0-1,0 0 0,0-1 1,0 1-1,0 0 0,0 0 1,-1-1-1,1 1 0,0-1 1,1 1-1,-1-1 0,0 1 1,0-1-1,0 1 0,0-1 0,0 0 1,0 0-1,1 0-3,8 1 7,0-1-1,1-1 0,-1 1 1,0-2-1,1 0 1,2-1-7,62-19-1,-46 12 11,13-2-849,8-1 839,-35 10-1445,1 0 0,0 2 0,0-1 1,14 2 1444,-2 6-4144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8:58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159 141 6016,'0'8'2272,"0"4"-1760,9 12 64,-5-4-32,5 12-64,5 12 0,4 12 32,0 8 0,5 4-256,-2-3-96,-2-5 32,-1-4-96,-5-12 0,-8-8-608,0-12-224,-1-11-1728,1-18-1632,-5-15 1280</inkml:trace>
  <inkml:trace contextRef="#ctx0" brushRef="#br0" timeOffset="364.456">316 0 6528,'-4'9'2464,"4"7"-1920,9 20 192,-5-16 32,10 16 0,0 8 160,4 12-128,5 8-96,0 4-384,-2 1-128,2-6-64,-5-2 0,0-9 0,-4-11-160,-5-10-32,-5-11-1824,-4-12-800,0-20-896</inkml:trace>
  <inkml:trace contextRef="#ctx0" brushRef="#br0" timeOffset="722.452">14 437 7040,'-13'5'2624,"13"-5"-2048,9 0 768,-5 0 192,6-5-512,8 2-128,4-6-224,6 2-128,7-6-289,1 1-159,5-3-64,0-2-32,-1 1 64,-4 5-1439,-4-1-673</inkml:trace>
  <inkml:trace contextRef="#ctx0" brushRef="#br0" timeOffset="723.452">108 666 7296,'-16'16'2816,"16"-16"-2208,9 0 704,-5 0 96,4-3-640,10-6-256,5 1-64,4-4 32,5-3-256,5-7-192,2 3-128,2-1-96,-5 0-32,1 0-1504,-7-1-672,2 6-1344</inkml:trace>
  <inkml:trace contextRef="#ctx0" brushRef="#br0" timeOffset="1068.462">574 113 7808,'0'16'2976,"0"-1"-2304,9 14 576,-5-9 96,5 9-288,9 10-64,0 10-353,5 2-63,0 1-352,-1-3-128,1-1-64,-2-4-1088,-2-4-415,3-4-3073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9:08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50 116 4736,'0'4'1760,"0"1"-1376,5 7 384,-5-4 64,4 4-192,-1 3-32,7 14-96,-1 7 0,4 4-256,1 1-32,4 6 96,5 1-192,0 1 0,-5-5-64,5 0-64,-7-8-672,-2-8-288,-5-9-2144</inkml:trace>
  <inkml:trace contextRef="#ctx0" brushRef="#br0" timeOffset="352.95">208 16 6144,'0'-1'94,"-1"1"0,1 0 0,0 0 0,-1 0 0,1 0 0,0 0 0,-1-1 0,1 1 0,-1 0 0,1 0 0,0 0 0,-1 0 1,1 0-1,-1 0 0,1 0 0,0 0 0,-1 0 0,1 1 0,-1-1 0,1 0 0,0 0 0,-1 0 0,1 0 0,0 1 0,-1-1 0,1 0 0,0 0 0,-1 0 0,1 1 0,0-1 0,-1 0 1,1 1-1,0-1 0,0 0 0,-1 1 0,1-1 0,0 0-94,0 2 108,0-1-1,0 0 1,0 1 0,0-1-1,1 0 1,-1 1 0,0-1-1,1 0 1,-1 1 0,1-1-1,-1 0 1,1 0 0,0 0-108,57 109 2184,23 48-784,-11 17-1768,-64-158-348,3 9-1668,-1-11-2863,-7-15 1754</inkml:trace>
  <inkml:trace contextRef="#ctx0" brushRef="#br0" timeOffset="693.859">5 401 8704,'-5'0'3232,"10"-4"-2496,8 1 480,-8-2 64,9 0-704,8-2-160,9-5-192,5 0-65,5-4-95,5 0-128,-2 1 32,-3-2-1311,-5 2-545,-4 3-2272</inkml:trace>
  <inkml:trace contextRef="#ctx0" brushRef="#br0" timeOffset="1050.874">76 606 6656,'-14'8'2464,"11"-8"-1920,3 4 768,0-4 256,3 0-320,7-4-64,8-1-320,5 2-97,8-6-415,6-2-224,4-5 0,-2-4-32,2 3 32,0-3-768,-4 4-383,-2-4-1441,-4 5-672,1-2-448</inkml:trace>
  <inkml:trace contextRef="#ctx0" brushRef="#br0" timeOffset="1411.163">559 84 5376,'-8'0'837,"5"1"-509,0-1-1,0 1 1,0-1-1,0 0 1,0-1-1,0 1 1,0 0-1,0-1 1,0 1 0,0-1-1,0 0 1,-1-1-328,4 2 47,-1-1 1,1 1-1,0 0 1,0-1-1,0 1 0,-1-1 1,1 1-1,0-1 1,0 1-1,0-1 1,0 1-1,0-1 1,0 1-1,0-1 1,0 1-1,0-1 1,0 1-1,0-1 1,0 1-1,0-1 1,0 1-1,0-1 0,1 1 1,-1 0-1,0-1 1,0 1-1,1-1 1,-1 1-1,0-1 1,1 1-1,-1 0 1,0-1-1,1 1 1,-1 0-1,0-1 1,1 1-48,14-12 611,4 3-479,1 1 1,0 1 0,0 0-1,0 2 1,1 0 0,0 1-1,0 1 1,18 0-133,-31 3 115,0 0 0,-1 0 1,1 0-1,0 1 0,-1 0 0,5 2-115,-10-3 40,0 1-1,0-1 1,0 1 0,-1-1-1,1 1 1,0 0-1,-1 0 1,1-1-1,-1 1 1,1 0-1,-1 1 1,1-1-1,-1 0 1,0 0-1,1 1 1,-1-1-1,0 0 1,0 1-1,0-1 1,0 1-1,0 0 1,0-1 0,-1 1-1,1 0 1,0-1-1,-1 1 1,0 0-1,1 0 1,-1 0-1,0 1-39,0 3 14,-1 0-1,0 0 1,0 0 0,0 0-1,-1 0 1,0-1 0,0 1-1,-1-1 1,1 1 0,-1-1-1,0 0 1,-4 5-14,-7 8-120,-1 0-1,-14 12 121,12-12-35,-34 38-258,50-56 288,1 0 1,-1 1-1,1-1 1,0 0-1,0 1 1,-1-1-1,1 0 1,0 0-1,-1 1 1,1-1-1,0 0 0,0 1 1,0-1-1,-1 1 1,1-1-1,0 0 1,0 1-1,0-1 1,0 0-1,0 1 1,0-1-1,0 1 1,0-1-1,0 1 1,0-1-1,0 0 0,0 1 1,0-1-1,0 1 1,0-1-1,0 0 1,0 1-1,0-1 1,0 1-1,1-1 1,-1 0-1,0 1 1,0-1-1,1 0 1,-1 1-1,0-1 0,0 0 1,1 0-1,-1 1 1,0-1-1,1 0 1,-1 0-1,0 1 1,1-1-1,-1 0 1,0 0-1,1 0 1,-1 0-1,1 1 1,-1-1-1,0 0 0,1 0 1,-1 0-1,1 0 5,28 2-179,-27-2 173,50 1-67,33 4 73,-68-3 58,-1 0 1,1 2-1,0 0 0,-1 1 1,0 0-1,0 2 1,0 0-59,-12-5 115,-1 0 1,1 0 0,-1 0 0,0 1 0,0-1-1,0 1 1,0 0 0,0 0 0,-1 0 0,1 0 0,-1 0-1,2 3-115,-3-4 70,-1-1-1,1 1 1,0-1 0,-1 1-1,1 0 1,-1-1-1,0 1 1,1 0-1,-1-1 1,0 1 0,0 0-1,0-1 1,0 1-1,0 0 1,0-1 0,-1 1-1,1 0 1,-1-1-1,1 1 1,-1-1-1,1 1 1,-1-1 0,0 1-1,0-1 1,0 1-1,0-1 1,0 1-1,0-1 1,0 0 0,0 0-1,-1 1-69,-4 3 130,-1 0 0,0-1 0,0 1-1,0-2 1,0 1 0,0-1 0,-4 1-130,-58 18 213,38-13-151,-3 2-629,1-2 1,-1-1-1,-1-1 0,-5-2 567,37-4-396,-17-1-1571,20 0 1808,-1 0-1,1-1 1,-1 1 0,0 0-1,1 0 1,-1 0-1,1 0 1,-1-1-1,1 1 1,-1 0 0,1 0-1,-1-1 1,1 1-1,-1 0 1,1-1-1,0 1 1,-1 0 0,1-1-1,-1 1 1,1-1-1,0 1 1,-1-1 0,1 1-1,0-1 1,0 1-1,-1-1 1,1 1-1,0-1 1,0 0 159,2-17-3989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9:10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42 232 5248,'0'-1'216,"0"1"-1,0 0 1,1-1 0,-1 1 0,0-1-1,0 1 1,1 0 0,-1 0 0,0-1-1,1 1 1,-1 0 0,0-1 0,1 1-1,-1 0 1,1 0 0,-1 0 0,0 0-1,1-1 1,-1 1 0,1 0 0,-1 0-1,0 0 1,1 0 0,-1 0 0,1 0-1,-1 0 1,1 0 0,-1 0 0,0 0-1,1 0-215,0 1 214,1-1-1,-1 1 0,0-1 1,1 1-1,-1 0 0,0 0 1,0-1-1,0 1 0,1 0 1,-1 1-214,3 2 168,0 0-1,0 1 1,-1 0 0,0-1 0,3 6-168,12 31 441,-1 2 1,-3 0-1,8 34-441,6 23-1,-21-77-403,-3-9-1040,1 1 0,1 0 0,3 5 1444,0-8-2880,0-6-144</inkml:trace>
  <inkml:trace contextRef="#ctx0" brushRef="#br0" timeOffset="344.979">234 59 4096,'-4'-6'3135,"8"13"-638,28 86 276,7 25-1583,-9-26-279,8 8-911,-28-78-220,15 38 320,-23-52-1178,1 0 1,-1 0-1,0 1 0,-1-1 1,0 0-1,-1 3 1078,0-11-67,0 0-1,0 0 1,0 0 0,0 0 0,0 0 0,0 0 0,0 0-1,0 0 1,0 0 0,0 0 0,0 0 0,0 0 0,0 0-1,0 0 1,0 0 0,0 0 0,0 0 0,0 0 0,-1 0 0,1 0-1,0 0 1,0 0 0,0 0 0,0 0 0,0 0 0,0 0-1,0 0 1,0 0 0,0 0 0,0 0 0,0 0 0,0 0-1,0 0 1,0 0 0,0 0 0,0 0 0,0 0 0,-1 1-1,1-1 1,0 0 0,0 0 0,0 0 0,0 0 0,0 0-1,0 0 1,0 0 0,0 0 0,0 0 0,0 0 0,0 0-1,0 0 1,0 0 0,0 0 0,0 0 0,0 0 0,0 1 0,0-1-1,0 0 1,0 0 67,-11-7-2613</inkml:trace>
  <inkml:trace contextRef="#ctx0" brushRef="#br0" timeOffset="686.457">10 396 7424,'-9'0'2816,"9"0"-2208,4-3 480,1 3 96,4-10-320,9 3-96,3-1-192,11-4-32,9 0-288,0 0-96,3 0-32,2 0-65,-1 4-63,1-1-1311,-2 1-577,-8 5-1568,1 3-1344,-10 0 1856</inkml:trace>
  <inkml:trace contextRef="#ctx0" brushRef="#br0" timeOffset="1037.124">23 632 7296,'-9'8'2816,"5"-8"-2208,8-3 960,-4 6 288,9-6-672,5-2-192,4-2-193,8-2-31,11 1-416,-1 0-128,5-4-32,3 0-96,1-5 0,-4 7-672,5-7-320,-7 0-1471,-7 2-545,0-1-1184</inkml:trace>
  <inkml:trace contextRef="#ctx0" brushRef="#br0" timeOffset="1396.646">682 3 6144,'-1'-1'149,"1"1"0,-1 0 0,0-1 1,0 1-1,0 0 0,0 0 0,1 0 1,-1-1-1,0 1 0,0 0 0,0 0 0,0 0 1,1 1-1,-1-1 0,0 0 0,0 0 1,0 0-1,1 1 0,-1-1 0,0 0 0,0 1 1,1-1-1,-1 1 0,0-1 0,0 0 1,1 1-1,-1 0-149,0 0 138,0 0-1,1 1 1,-1-1 0,0 0 0,1 1-1,-1-1 1,1 1 0,-1-1 0,1 1 0,0-1-1,-1 1 1,1-1 0,0 1 0,0 0-138,0 6 239,1 0-1,0 1 1,0-1 0,0 0 0,2 3-239,0 0 111,5 20 529,1-1 1,7 12-641,-13-34 58,0 0 0,1-1 0,0 1 1,1-1-1,0 0 0,0-1 0,0 1 0,1-1 0,-1 0 0,2 0 1,3 2-59,-7-6 1,-1 0 0,1 0 0,0 0 0,0-1 1,0 1-1,0-1 0,1 0 0,-1 0 0,0 0 1,0-1-1,1 1 0,-1-1 0,0 1 1,1-1-1,-1 0 0,0-1 0,1 1-1,0-1 6,0 0 0,0 0 0,0-1-1,0 1 1,0-1 0,0 0 0,0 0 0,-1-1-1,1 1 1,-1-1 0,0 1 0,1-2-6,5-6 31,0 0 1,-1 0-1,0 0 0,-1-1 1,-1-1-1,1 1 0,-2-1 1,1-2-32,6-18 88,-2-1 0,0-2-88,-1 0 91,-2 19 70,-7 16-148,1 0 0,-1 0 0,0 0-1,0-1 1,0 1 0,0 0 0,1 0 0,-1 0-1,0 0 1,0 0 0,0 0 0,0 0 0,1-1-1,-1 1 1,0 0 0,0 0 0,0 0 0,1 0-1,-1 0 1,0 0 0,0 0 0,1 0 0,-1 0-1,0 0 1,0 0 0,0 0 0,1 0 0,-1 0 0,0 1-1,0-1 1,0 0 0,1 0 0,-1 0 0,0 0-1,0 0 1,0 0-13,2 2 83,0 0 0,-1 0 0,1 0 1,-1 1-1,0-1 0,0 0 0,0 1 0,0-1 0,1 2-83,8 29 516,-2 1-1,0-1 0,-1 14-515,4 17 305,0-9-317,12 55 447,-18-92-1165,1 1 0,0-1 1,2 0-1,6 12 730,-2-15-3083,-2-12-1247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9:45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332 137 3712,'-9'1'545,"0"0"1,0 0-1,0 1 1,0 1-1,0-1 0,0 1 1,0 1-1,1 0 1,-1 0-1,1 1 0,0 0 1,-5 4-546,-8 7 889,1 1 0,1 0 0,1 2 0,-1 1-889,8-8 334,-6 6 116,1 1 0,1 0 0,0 1 0,-5 11-450,17-25 17,0 0 0,0 0 0,1 0-1,-1 0 1,1 0 0,0 1 0,1-1 0,0 1-1,0-1 1,0 1 0,1-1 0,0 1-1,0-1 1,1 1 0,0-1 0,0 1 0,0-1-1,1 1 1,0 1-17,3 3-18,0 0 0,0 0 0,1-1 0,1 0-1,-1 0 1,2-1 0,-1 1 0,9 7 18,-2-5-15,-1-1 1,2 0-1,-1 0 0,1-2 1,11 6 14,15 4-12,1-2 0,1-1 0,0-3 0,13 2 12,59 11 338,77 7-338,120 0 867,-147-23-403,1-8-464,168-10 263,-220 5-201,156-9 914,177-33-976,-304 18 1109,13-9-1109,-117 26 148,-1-1-1,-1-2 0,0-2 1,-1-2-1,-1-1 0,-1-1 1,0-2-1,16-15-147,-40 29 49,-1-1-1,0 0 1,0 0 0,-1-1-1,0 0 1,-1 0 0,5-9-49,-10 15 15,0-1-1,0 0 1,0 0 0,0-1 0,-1 1-1,1 0 1,-1 0 0,0-1 0,-1 1-1,1-1 1,-1 1 0,1-1 0,-2 1-1,1-1 1,0 1 0,-1 0 0,0-1-1,0 1 1,0-1 0,0 1 0,-2-2-15,0 0 14,0 0 0,-1 0 1,0 0-1,0 0 0,0 1 1,-1-1-1,1 1 0,-1 1 1,-1-1-1,-3-3-14,-7-3 18,-1 1 0,0 0 0,-5-1-18,-66-30-129,-2 3-1,-2 5 1,-69-15 129,-27 4-209,-78-4 209,84 23 99,0 9 0,-84 7-99,23 14 212,-145 24-212,274-14-1729,-15 7 1729,-27 16-5033,93-18 340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9:53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558 136 4224,'-6'-3'548,"1"0"0,-1 1 0,0 0 0,0 1 0,0-1 0,0 1 0,-6 0-548,-16-4 1502,12 1-1295,0 1 0,1 1 0,-1 0 0,0 1 0,0 1 0,0 0 0,0 1 0,0 1 0,0 1 0,1 0 0,-1 1 0,1 0 0,0 2 0,0 0 0,0 0 0,-9 7-207,5-2 199,1 1-1,1 1 0,0 1 0,-4 4-198,11-8 63,1 0 0,1 0 0,0 1-1,0 0 1,1 0 0,0 0-1,-2 8-62,0-2 25,2 1-1,0 0 1,1 1 0,1-1-1,1 1 1,-2 16-25,6-27 5,-1 0 0,1-1 0,0 1 0,1 0 0,0 0 1,0-1-1,1 1 0,0-1 0,0 1 0,1-1 0,0 0 0,0 0 1,1 0-1,-1 0 0,2-1 0,-1 1 0,1-1 0,2 3-5,2-1-20,0 1 0,1-1 0,-1-1 0,2 0 0,-1-1 0,1 1 0,0-2 0,2 1 20,27 10-96,27 8 96,-61-22 6,70 21-10,1-3 0,0-4 1,55 4 3,112 1-4,-102-9 72,162 3 465,101-15-533,-9-16 192,-295 6 374,32-9-566,98-25 459,-196 37-374,26-5 151,0-3-1,-1-3 1,0-2 0,18-11-236,-59 22 66,0-1-1,0-1 0,-1 0 1,2-4-66,-14 11 7,-1 0 1,0-1-1,0 1 1,0-1-1,-1 0 1,0 0-1,0-1 1,0 1-1,0-1 0,-1 0 1,0 0-1,0 0 1,-1-1-1,0 1 1,1-3-8,-3 6 24,0 0 0,1 0 1,-1 0-1,-1 0 0,1-1 1,0 1-1,-1 0 0,1 0 1,-1 0-1,0 0 0,0 0 1,0 0-1,-1 0 0,1 0 1,-1 0-1,1 1 0,-1-1 0,0 0 1,-1 0-25,-3-4 43,0 1 0,-1-1 0,0 1 0,0 0 0,0 1 0,-4-2-43,-26-15-1,-2 0 1,-34-12 0,-90-29 143,111 43-67,-101-32 84,-3 6 0,-2 7 0,-1 7 0,-71-2-160,84 20 692,-29 6-692,-147 6 317,192 2-371,122 0 25,-222 5-401,163 0-2807,-16 5 3237,34-1-2810,10 6-1302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7:26.376"/>
    </inkml:context>
    <inkml:brush xml:id="br0">
      <inkml:brushProperty name="width" value="0.35" units="cm"/>
      <inkml:brushProperty name="height" value="0.35" units="cm"/>
      <inkml:brushProperty name="color" value="#E71225"/>
    </inkml:brush>
  </inkml:definitions>
  <inkml:trace contextRef="#ctx0" brushRef="#br0">1 167 3840,'0'12'4005,"0"-9"-3850,0 0 0,1 0-1,0 0 1,0 0 0,0 0 0,0 0-1,0-1 1,0 1 0,1 0 0,-1-1-1,1 1 1,0 0 0,0-1-1,0 1-154,9 8 340,-1 0 0,6 4-340,-2-3 391,14 14 135,2-1-1,1-2 1,9 4-526,101 58 825,-42-27-304,-44-26-95,1-3-1,49 17-425,123 37 863,-126-48-625,72 20 439,12-5-677,23 6 117,303 67 415,9-26-130,17 3-194,-129-24-75,211 5-133,-278-54 189,2-14 1,43-17-190,-255-1 17,186-10 1,1-17 5,-282 27-30,475-82 41,-254 35 20,7-2-39,366-104 252,-461 113-278,-69 21-50,-1-6 0,56-25 61,-70 17 80,-3-4 0,70-46-80,-52 25-38,95-42 38,-128 75 24,-26 11-153,0-1 0,7-7 129,-21 11-117,13-8-44,-16 8-299,21-11 460,-24 15-266,0-1 0,12-11 266,-1-1-45,46-38-182,-65 50-16,0 0-1,-1-1 1,5-6 243,9-13-923,-25 31 803,-1 0 0,0 0-1,0 0 1,0 0 0,0 0-1,0 0 1,-1 0 0,1-1-1,-1 0 121,0 2-11,0 0-1,0 0 0,0 0 0,0 1 1,0-1-1,0 0 0,0 0 0,-1 1 0,1-1 1,0 0-1,-1 0 0,1 1 0,-1-1 1,1 1-1,0-1 0,-1 0 0,1 1 1,-1-1-1,0 1 0,1-1 0,-1 1 1,1-1-1,-1 1 0,0-1 0,1 1 1,-1 0-1,0-1 0,0 1 0,0 0 12,-11-4 31,1 0-1,-1 1 1,0 0-1,0 1 0,0 1 1,0 0-1,0 0 1,-10 2-31,-20 2 24,-37 8-24,19-2 68,21-5 18,38-4-113,1 0-48,14-1-85,95-19-10,106-4 170,-172 19 111,24-6-111,-2-1 86,-63 12-7,0 0 0,0-1 0,0 1 0,0 0-1,0 0 1,1 0 0,-1 0 0,0 0 0,0 1 0,0-1 0,0 0 0,0 1 0,0 0 0,0-1 0,-1 1-1,1 0 1,0 0 0,0 0 0,0 0 0,-1 1 0,1-1 0,0 1-79,0 1 159,0 0 0,1 1 1,-2-1-1,1 1 0,0 0 0,-1-1 1,1 1-1,-1 0 0,0 0 1,-1 0-1,1 1-159,48 274 1500,-39-223-1235,8 63-622,-17-110-533,-1-7-2305,0-14-1237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01:41.64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867 1098 5120,'-16'5'2018,"0"0"1,0-2 0,-1 1-1,-9-1-2018,-11 0 1389,-31 3 801,-1-3-2190,47-3 124,0-1-1,1-1 1,-1-1 0,0-1-1,-4-2-123,-1-2 46,0-2 0,1 0 0,1-1 0,-1-2 0,-7-6-46,14 8 7,1-2 1,1 0 0,1-1-1,0 0 1,0-1 0,2-1-1,-3-4-7,5 4-10,0 0-1,2 0 0,0-1 1,1 0-1,0 0 1,-4-16 10,9 20-37,1 0 1,0-1 0,0 1-1,2-1 1,0 1 0,0-1-1,1 1 1,1-1 0,0 1-1,1-3 37,2-6-28,1-1-1,1 1 0,1 0 1,1 0-1,1 1 0,1 0 1,1 0-1,0 2 0,2-1 0,0 1 1,3-1 28,7-6 19,1 0-1,1 2 1,1 0 0,1 2 0,1 1 0,31-17-19,-8 9-31,0 2 0,2 2 0,1 2 1,1 3-1,1 2 0,0 3 0,1 2 0,1 3 0,1 2 31,15 1 8,1 4 0,0 2 0,0 4-1,0 3 1,-1 4 0,40 11-8,-62-9 81,0 3 0,-1 2 1,0 2-1,-2 2 1,0 2-1,-2 3 0,-1 1 1,-1 3-1,18 16-81,-42-29 108,-1 0 1,-1 2-1,-1 0 0,0 1 0,-2 1 1,3 6-109,-12-17 58,-1 0 1,0 1 0,0 0 0,-2 0-1,1 1 1,-1 0 0,-1-1 0,0 1-1,-1 0 1,0 0 0,-1 1 0,0-1-1,-1 0 1,-1 7-59,-1-2 40,-1 0 0,0-1 1,-2 1-1,0-1 0,0 0 0,-2 0 0,0 0 0,-1-1 0,0 0 0,-1-1 1,-1 0-1,0 0 0,-1-1 0,-1 0 0,0-1 0,0-1 0,-1 0 1,-1 0-1,-2 0-40,-34 22 86,-1-3 1,-1-1-1,-2-3 1,-1-3-1,-1-2 1,-19 4-87,-16-1 72,-1-3 0,-1-4 1,-60 1-73,49-11-15,0-5 1,-1-5 0,-93-15 14,146 11-78,0-3 1,0-2-1,1-2 0,-33-15 78,48 15-65,1-2-1,0-2 1,1-1-1,1-2 1,1-1-1,-20-18 66,32 23-80,0-1 0,2 0 0,0-2 0,1 0 0,-3-6 80,15 18-53,0 1-1,1-1 1,0 0 0,0 0-1,1 0 1,0-1 0,0 1-1,1-1 1,0 0 0,0 0-1,1 1 1,1-1 0,-1 0-1,1 0 1,1 0 0,0 0-1,0-2 54,4-8-132,0 0 0,1 0 0,1 1-1,1 0 1,0 0 0,10-14 132,3-1-81,1 1 1,2 1 0,1 1 80,-1 3-26,2 2 0,0 1-1,2 1 1,0 1 0,1 2 0,16-7 26,13-6-54,1 4-1,2 2 1,4 2 54,8 1 10,0 4 1,1 3 0,1 3-1,9 2-10,-24 5 27,0 2-1,1 2 0,0 4 0,-1 2 0,1 2 0,-1 4 0,0 2 0,-1 2 0,21 10-26,-56-15 52,-1 1 1,0 1-1,-1 1 0,0 1 1,0 0-1,-2 2 0,1 1 1,-2 0-1,0 2 0,-1 0 1,-1 1-1,0 1 0,-1 0 1,-2 1-1,0 1 0,0 1-52,-1 1 31,0 1 0,-2 1 0,-1 0-1,-1 0 1,0 1 0,-2 0-1,-2 0 1,2 13-31,-5-22 28,-1 0 1,0 0-1,-2 0 0,0 0 0,0 0 0,-2 0 0,0-1 0,-1 1 1,0-1-1,-2 0 0,0 0 0,0 0 0,-2-1 0,0 0-28,-3 3 30,-2 0 0,0-1-1,-1-1 1,-1-1 0,0 0 0,-1 0-1,0-2 1,-1 0 0,-1-1-1,0 0 1,-3-1-30,-24 12-280,-1-2-1,-1-2 1,-1-2 0,-10 1 280,17-7-815,0-1 0,-2-2 0,1-2-1,0-2 1,-1-1 0,-1-3 815,-59-7-3834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01:35.29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961 1420 4224,'-8'2'407,"0"-1"0,0 1 0,0-1 0,-1-1 0,1 1 0,0-1 0,0-1 0,-1 0 0,1 0 0,0 0 0,-3-2-407,-5-2 340,0-1 0,1 0-1,-1-1 1,2-1 0,-2-1-340,-16-10 262,1-1 0,0-1 0,2-2 0,-10-11-262,23 19 60,1-1 1,1 0-1,0-1 0,1-1 0,1 0 1,1-1-1,0 0 0,0-3-60,0-4 50,1-1 0,1 0 0,1-1 0,2 1 0,1-1 0,1-1 0,-1-25-50,5 30 65,1 0-1,1 0 1,1 0 0,1 0 0,0 0 0,3 1 0,0-1 0,1 2 0,5-11-65,1 4 54,1 1 0,1 1 1,1 0-1,2 2 0,14-17-54,-3 11 104,0 0-1,2 2 0,32-22-103,-46 38 71,1 1-1,0 1 1,1 0-1,1 2 1,-1 0 0,1 2-1,1 0 1,-1 1 0,1 1-1,0 2 1,1 0 0,-1 1-1,0 1-70,-4 0 119,0 2-1,0 0 1,0 1 0,0 0-1,0 2 1,0 0-1,-1 1 1,0 1 0,0 1-1,0 0 1,-1 1-1,0 0 1,-1 2 0,0 0-1,0 0 1,2 4-119,9 10 103,-2 2 0,-1 0 0,-1 1 1,-1 1-1,-2 1 0,0 0 0,-2 2 1,-2 0-1,0 3-103,-1 1 88,-1 1-1,-2 1 1,-2 0 0,-1 0 0,-2 1 0,-1 0 0,-2 0 0,-2 6-88,-2-14 62,-2 1 1,0-1 0,-2 0-1,-2 0 1,-1-1-1,-1 0 1,-1 0 0,-1-1-1,-2 0 1,-1-1 0,-1 0-1,-2 0-62,2-5 1,-1 0 1,0 0-1,-2-2 0,-1 0 1,0-1-1,-2-1 0,0-1 0,0 0 1,-2-2-1,0-1 0,-1-1 0,0 0 1,-15 3-2,21-9-57,0-2 0,0 0 0,-1-2 1,0 0-1,0 0 0,0-2 0,0 0 1,1-2-1,-1 0 0,0-1 0,0-1 1,0 0-1,1-2 0,-10-3 57,-17-8-67,2-2 1,0-2-1,1-2 0,1-1 1,1-3-1,2-1 0,0-1 1,-30-32 66,51 44-25,2 0 0,0-2 0,1 0 0,1 0 0,1-1-1,0-1 1,-5-12 25,6 6-33,1 0-1,2 0 0,0-1 0,2 0 0,0 0 0,2-2 34,0-5-36,2 0 0,1-1 0,1 0 0,2 1 0,2-1 0,1 1 0,1 0-1,2 0 1,12-28 36,-11 36-11,2 0 0,1 1 0,1 1 0,0 0 0,2 1-1,1 0 1,1 2 0,1-1 0,1 2 0,1 1 0,0 0-1,16-10 13,-3 5-33,2 2 1,0 1 0,1 1-1,3 1 32,-15 9-12,0 2-1,0 0 1,1 1-1,0 1 0,0 2 1,0 0-1,4 2 13,7 1 85,0 1 0,0 2 0,0 2 0,0 1 0,-1 1 0,0 3 0,0 0 0,-1 3 0,0 0 0,-1 3 0,-1 0 0,0 2 0,-1 2-1,23 17-84,-17-8 212,-2 1-1,-1 1 0,-1 2 0,-2 1 0,18 25-211,-37-42 50,-1 0 1,-1 0-1,-1 1 0,0 1 1,-1-1-1,-1 1 0,0 1 1,-2-1-1,0 1 0,-1 0 0,-1 0 1,0 1-1,-2-1 0,0 12-50,-3-10 40,0 0-1,-2 0 1,0 0-1,-1-1 1,-1 0 0,-1 0-1,-1 0 1,-1-1-1,0 0 1,-12 16-40,-14 18-19,-3-2 0,-44 45 19,52-63 6,-2-1 0,-2-1 0,0-2 0,-27 16-6,34-27-20,-2 0 1,0-2 0,-1-2 0,0 0 0,-1-2 0,-22 5 19,38-13-15,-1-1 1,0 0-1,0-1 0,0-1 1,0-1-1,0 0 0,-1-1 1,1-1-1,0 0 0,1-1 1,-1-1-1,0 0 0,1-1 1,0-1-1,0-1 0,-9-5 15,-12-9-24,1-2-1,0-1 0,2-2 0,0-1 1,2-1-1,2-2 0,0-2 0,2 0 0,0-4 25,-6-10-80,3-2 0,2-1 0,2-1 0,2-1 0,2-2-1,-7-30 81,20 51-133,1-1 0,2-1-1,1 1 1,2-1 0,1 0-1,2 1 1,1-1 0,2 0-1,1 1 1,3-8 133,-3 21-55,2 1 0,0-1-1,2 1 1,0 0 0,1 1 0,1 0-1,0 0 1,1 1 0,1 1 0,1 0-1,1 0 1,0 1 0,0 1 0,2 1-1,7-6 56,1 1-23,1 2-1,1 0 0,0 2 0,1 1 0,1 1 1,0 1-1,0 1 0,1 2 0,0 1 1,9 0 23,41-3-1432,0 3 0,2 3 1432,-1 4-3664</inkml:trace>
  <inkml:trace contextRef="#ctx0" brushRef="#br0" timeOffset="9181.606">271 1740 5120,'-1'-2'196,"-1"0"0,1 1-1,0-1 1,0 1 0,-1-1 0,1 1 0,-1-1 0,1 1 0,-1 0-1,1 0 1,-1 0 0,0 0 0,0 0 0,1 0 0,-1 0 0,0 1-1,0-1 1,-1 0-196,-1 1 177,0-1-1,0 1 0,1 0 0,-1 0 0,0 1 0,1-1 1,-1 1-1,0-1 0,1 1 0,-1 0-176,-8 4 142,0 0-1,0 0 0,0 1 1,1 1-1,-6 4-141,11-7 5,0 0-1,0 0 1,0 1-1,1-1 1,0 1-1,-3 4-4,6-7 0,1 0-1,0 1 1,0-1 0,-1 0 0,2 0-1,-1 0 1,0 1 0,0-1 0,1 0-1,-1 1 1,1-1 0,0 0 0,0 1-1,0-1 1,0 1 0,0-1 0,0 0-1,0 1 1,1-1 0,0 0 0,0 2 0,2 5-4,0 1-1,2-1 1,-1 0 0,1 0 0,0-1 0,1 1 0,0 0 4,16 18-42,11 10 42,9 11 1,-23-25 21,-2 2 0,11 19-22,-21-33 123,-1 1-1,-1 0 1,0 0-1,0 0 1,-2 1-1,1-1 1,0 10-123,-3-18 119,-1 0 1,0 0-1,0 0 1,0 0 0,0 0-1,-1 0 1,0 0 0,0 0-1,0 0 1,0 0-1,-1 2-119,1-4 59,0 0 0,0 0 0,0 0-1,0 0 1,-1-1 0,1 1 0,0 0-1,-1-1 1,1 1 0,-1-1-1,0 0 1,0 0 0,1 1 0,-1-1-1,0 0 1,0 0 0,0-1 0,0 1-1,0 0 1,0-1 0,0 1 0,-2 0-59,-3-1 42,0 0 1,0 0-1,0 0 1,0-1 0,0 0-1,0 0 1,1-1 0,-1 0-1,0 0 1,0 0-1,-2-2-42,-15-8-334,1 0 0,-8-6 334,28 16-46,-13-8-686,1 0 1,-9-9 731,19 15-505,1 0 1,0 0 0,0 0 0,0 0-1,0-1 1,1 1 0,0-1-1,0 0 1,0 0 0,-1-4 504,1-11-2832</inkml:trace>
  <inkml:trace contextRef="#ctx0" brushRef="#br0" timeOffset="9565.057">504 1860 4608,'-6'0'557,"3"-1"-289,1 1-1,-1 0 1,1 0-1,-1 0 1,1 0 0,-1 0-1,1 1 1,-1-1-1,1 1 1,-1 0-1,1 0 1,0 0-1,0 0 1,-1 0-1,1 0 1,0 0-1,0 1 1,0-1 0,0 1-1,0-1 1,-1 3-268,-2 2 258,1 0 1,0 0 0,0 0 0,0 1 0,1 0-1,0-1 1,0 1 0,1 1 0,0-1 0,0 0-1,1 0 1,-1 1-259,1 6 162,-1 0 0,1 1 0,1-1-1,1 0 1,1 13-162,0-15 44,1 1 0,0-1 0,1 0-1,0 0 1,1 0 0,0-1 0,1 1 0,0-1-1,0-1 1,1 1 0,2 0-44,-6-7-9,0 0 0,1 0 0,0 0 1,0-1-1,0 1 0,0-1 0,0 0 0,1 0 0,0 0 0,-1-1 0,1 0 0,0 1 0,0-2 1,0 1-1,0-1 0,1 1 0,-1-2 0,0 1 0,1 0 0,-1-1 0,0 0 0,1 0 1,-1-1-1,0 0 0,1 0 0,3-1 9,-5 1-35,-1-1 0,1 1 0,-1-1 0,0 0 0,0 0 0,0 0 0,0-1 0,0 1 0,-1-1 0,1 1 0,-1-1 0,1 0 0,-1 0 0,0 0 0,0 0 0,0 0 0,-1-1 0,1 1 0,-1 0 0,1-3 35,0-1-80,0 0-1,0 0 1,0-1-1,-1 1 1,0 0-1,-1-1 1,0 1-1,0 0 1,-1-7 80,-1 3-16,-1 0 1,0 1-1,-1-1 1,0 1-1,0 0 1,-1 0-1,-1 1 1,1-1-1,-2 1 1,1 0-1,-1 1 0,-5-6 16,6 8-116,-1-1 0,0 1 0,0 0-1,0 1 1,0 0 0,-1 0 0,0 1-1,0-1 1,0 2 0,-1-1-1,1 1 1,-1 1 0,0-1 0,0 1-1,-5 0 117,-5 2-938</inkml:trace>
  <inkml:trace contextRef="#ctx0" brushRef="#br0" timeOffset="10081.949">847 2297 4992,'4'5'1107,"-3"-5"286,-1-12 1270,1-2-1794,3-34-324,-2 0 0,-2 0 0,-2 0 0,-2 1 0,-6-28-545,7 52-45,2 0-1,0-8 46,11 60-144,-2-1 235,1-1 0,2 0-1,0-1 1,12 19-91,-17-35 9,1 1 1,0-1-1,0-1 0,1 0 1,1 0-1,-1 0 0,1-1 1,1 0-1,-1-1 0,1 0 1,1 0-1,5 2-9,-13-8 30,0 1-1,1-1 1,-1 0 0,0 0-1,1-1 1,-1 1 0,0-1-1,1 1 1,-1-1 0,1 0-1,-1 0 1,1-1 0,-1 1-1,1-1-29,-2 1 33,0-1 1,0 0-1,0 1 0,0-1 0,-1 0 1,1 0-1,0 0 0,-1 0 0,1 0 1,-1 0-1,1 0 0,-1-1 1,1 1-1,-1 0 0,0-1 0,0 1 1,0-1-1,0 0 0,0 1 0,0-1 1,0 0-1,0 1 0,-1-1 0,1 0 1,-1 0-1,1 0-33,0-5 75,-1-1 1,1 1-1,-1 0 0,-1 0 1,1 0-1,-1 0 0,-1-1 1,0 0-76,-17-59-84,16 58-3,-32-82-2182,12 34-5409,22 48 4324</inkml:trace>
  <inkml:trace contextRef="#ctx0" brushRef="#br0" timeOffset="10636.51">1136 1796 4480,'0'1'1445,"2"3"-1148,-1-1 1,1 1-1,-1-1 0,0 1 1,0 0-1,0 0 0,-1 3-297,5 17 948,47 141 1335,-39-131-2075,1 0 0,2-2 0,15 25-208,-28-53-19,-2-1-57,1-1 1,-1 1 0,1-1-1,-1 1 1,1-1 0,0 0-1,0 0 1,0 0 0,0 0-1,1 0 1,0 1 75,-3-8-944,-10-25-488,-1-1-1,-2 1 1,0 1-1,-17-24 1433,9 13-446,21 39 443,-30-57 1189,-2-12-1186,24 50 858,1 0-1,1 0 1,0-1 0,2 0 0,-1-13-858,5 32 48,-1 1 0,1-1 0,0 0 0,0 0 0,0 0 0,0 0-1,1 1 1,-1-1 0,0 0 0,1 0 0,-1 1 0,1-1 0,0 0 0,0 1 0,-1-1 0,1 0 0,0 1-1,0-1 1,0 1 0,1 0 0,-1-1 0,0 1 0,0 0 0,1 0 0,-1 0 0,1-1 0,-1 1 0,1 1 0,-1-1-1,1 0 1,0 0-48,2 0 34,-1 0 0,1 0 0,-1 1 0,1-1 0,-1 1 0,1 0 0,-1 0 0,1 0 0,-1 1 0,1-1 0,-1 1 0,1 0 0,-1-1 0,1 2 0,2 0-34,7 4 153,0 1 0,-1 0 0,0 0 0,0 1 1,-1 1-1,0 0 0,0 1 0,-1 0 0,0 0 0,-1 1 1,0 0-1,1 4-153,2 3 296,-2 1 1,0 0 0,-1 0-1,-1 1 1,-1 0 0,-1 0-1,4 20-296,-8-26 79,0 0-1,0 0 0,-1 0 1,-1 0-1,0 1 1,-1-1-1,-1 0 0,0-1 1,-1 1-1,-5 13-78,6-21-2,0-1-1,-1 0 1,1 0-1,-1 0 1,0 0-1,-1-1 1,1 1-1,-1-1 1,0 0-1,0 0 1,-4 2 2,5-3-143,1-1 0,-1 0-1,-1-1 1,1 1 0,0 0 0,0-1 0,-1 1 0,1-1 0,0 0 0,-1 0 0,1-1 0,-1 1 0,1-1 0,-1 0 0,0 1 0,1-2 0,-1 1 0,-1 0 143,2-1-241,1 0-1,0 0 1,-1 0 0,1 0 0,0 0 0,-1 0 0,1-1 0,0 1 0,0-1 0,0 1 0,0-1 0,0 0 0,1 0 0,-1 0 0,-1-1 241,-7-16-2960</inkml:trace>
  <inkml:trace contextRef="#ctx0" brushRef="#br0" timeOffset="10982.157">1483 1647 4608,'-22'-10'3386,"21"10"-1988,-3 20 1460,7 32-1473,2-1 0,3 1 0,13 48-1385,-12-60 690,13 31-690,-16-55 12,0 0 1,2 0-1,0 0 0,0-1 1,7 7-13,-12-18-13,0 0 0,0-1 0,0 1 1,0-1-1,1 1 0,0-1 0,0 0 0,0-1 1,0 1-1,0-1 0,3 2 13,-5-4-92,0 1-1,0 0 1,1-1-1,-1 1 1,0-1-1,0 0 1,1 0-1,-1 1 1,0-2-1,0 1 1,1 0-1,-1 0 1,0-1-1,0 1 1,0-1-1,1 0 1,-1 0-1,0 1 1,0-1-1,0-1 1,0 1-1,0 0 1,-1 0-1,1-1 1,1 0 92,1-3-1030,1 1 1,-1-1 0,1 0-1,-1-1 1,-1 1 0,1-1-1,-1 0 1,0 1 0,2-7 1029,1-12-3296</inkml:trace>
  <inkml:trace contextRef="#ctx0" brushRef="#br0" timeOffset="11353.282">1465 1949 7424,'-9'0'2816,"9"-9"-2208,4-3 608,-4 9 192,5-2-672,4-2-224,0-1-320,0-1-160,5 6 0,0-6-384,-1 6-160,1-6-1600,0 1-672,-1-4-480</inkml:trace>
  <inkml:trace contextRef="#ctx0" brushRef="#br0" timeOffset="11711.927">1444 1725 6400,'-9'-5'2464,"9"0"-1920,9-7 832,-6 9 224,1-4-448,5-2-128,5-4-512,0 1-160,4 0-224,0 5-96,5-1 0,0-4-1888,4 4-800,-1-1-1120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01:50.21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80 2944,'1'0'52,"-1"0"0,1 0 0,-1 0-1,1 0 1,-1 0 0,1 1 0,-1-1 0,1 0 0,-1 0 0,1 0 0,-1 0 0,1 1-1,-1-1 1,1 0 0,-1 1 0,1-1 0,-1 0 0,0 1 0,1-1 0,-1 0-1,1 1 1,-1-1 0,0 1 0,0-1 0,1 1 0,-1-1 0,0 0 0,0 1 0,1-1-1,-1 1 1,0-1 0,0 1-52,1 20 1568,-1-7-748,13 60 2422,16 54-3242,0-3 816,-25-105-718,-3-13 8,-2-11 293,-7-37-381,2 1-1,1-2 1,2 1-1,3 0 1,1-1-1,1 1 1,5-13-18,-6 47 20,0 1 1,0-1-1,1 0 0,0 1 1,1-1-1,-1 1 1,1 0-1,1 0 1,-1 0-1,1 0 1,0 0-1,1-1-20,-4 6 25,0 0 0,0 0 0,0 1-1,0-1 1,0 0 0,0 0 0,0 1 0,0-1 0,0 0 0,1 1 0,-1-1-1,0 1 1,0 0 0,1-1 0,-1 1 0,0 0 0,0 0 0,1 0-1,-1-1 1,0 1 0,0 1 0,2-1-25,-1 0 24,0 1 0,1 0-1,-1 0 1,0 0 0,0 0-1,1 0 1,-1 0 0,0 1 0,0-1-1,0 1 1,1 1-24,4 4 75,-1 0 0,1 1 1,-1 0-1,-1 0 0,3 5-75,8 14 309,-2-1-1,-2 2 1,0 0 0,-2 0-1,-1 1 1,-1 1 0,-1-1-1,0 19-308,-7-36 14,-2-10-34,-3-8-53,5 6 71,0 0-2,-1-3-36,-1 0-1,2 0 1,-1 0 0,0 0-1,1-1 1,-1 1 0,1 0-1,0 0 1,0 0 0,0-3 40,0-2-98,1-17-30,0 1 1,2-1-1,0 1 1,2 0 0,1 0-1,0 0 1,2 1-1,1 0 1,4-6 127,-10 22-11,0 0 1,1 1-1,0 0 1,1 0-1,0 0 1,-1 0-1,6-4 11,-8 8 31,0 1-1,0-1 1,0 1-1,0-1 0,0 1 1,1 0-1,-1 0 1,0 0-1,1 0 0,-1 0 1,1 0-1,-1 1 1,1-1-1,-1 1 0,1-1 1,-1 1-1,1 0 1,-1 0-1,1 0 0,-1 1 1,1-1-1,-1 1 0,1-1 1,1 1-31,2 2 137,0 0 1,-1 0-1,1 1 1,-1 0-1,1 0 1,-1 0-1,0 0 1,-1 1 0,1 0-1,-1 0 1,3 3-138,8 14 490,-1 0 1,3 7-491,-15-26 39,41 81 1364,30 83-1403,-41-72-608,-30-89 142,0-1-971,0-14-1257,2-15-1482</inkml:trace>
  <inkml:trace contextRef="#ctx0" brushRef="#br0" timeOffset="454.175">838 249 4736,'0'0'115,"0"1"1,0 0-1,1-1 1,-1 1-1,0 0 1,1-1-1,-1 1 1,0-1 0,1 1-1,-1-1 1,1 1-1,-1-1 1,1 1-1,-1-1 1,1 1-1,-1-1 1,1 0-1,0 1 1,-1-1-1,1 0 1,-1 1-1,1-1 1,0 0-1,-1 0 1,2 0-116,-1 1 275,1-2 1,0 1-1,0 0 1,0 0-1,0-1 1,-1 1-1,1-1 0,0 1 1,0-1-1,-1 0-275,17-6 460,0-2-1,-1 0 0,-1-1 1,0 0-1,0-1 0,-1-1 1,0-1-1,2-3-459,-14 13 53,0 0 0,-1 0 0,1-1 0,0 0 0,-1 1 0,0-1 0,0 0 1,0 0-1,0 0 0,-1 0 0,0-1 0,0 1 0,0 0 0,0-1 0,0 1 0,-1 0 0,0-1 0,0 1 0,0-1 1,-1 1-1,1 0 0,-2-3-53,2 4 31,-2-1 0,1 1 0,0-1 1,-1 1-1,1 0 0,-1 0 0,0 0 0,0 0 1,0 0-1,-1 0 0,1 0 0,-1 1 0,1-1 1,-1 1-1,0 0 0,0 0 0,0 0 1,0 0-1,0 0 0,-1 1 0,1-1 0,0 1 1,-1 0-1,1 0 0,-1 0 0,1 1 1,-3-1-32,2 1 44,0-1 0,0 1 0,0 0 1,0 0-1,0 1 0,0-1 0,0 1 1,0 0-1,0 0 0,0 0 1,1 1-1,-1-1 0,0 1 0,0 0-44,-1 1 108,0 1 0,1-1 0,-1 1 0,1 0 0,0 0 1,0 1-1,0-1 0,0 1 0,0 1-108,-3 5 260,1 0 0,0 1 1,0 0-1,2 0 0,-1 0 0,1 1 1,1 0-1,0 5-260,1-6 181,0 0-1,1 0 1,1 0 0,0-1 0,1 1-1,0 0 1,1 2-181,0-7 39,-1 0-1,1 0 1,0 0-1,1 0 1,0 0 0,0-1-1,1 0 1,-1 1-1,1-1 1,1 0-1,-1-1 1,2 3-39,4 1 10,0 0 0,1-1-1,0 0 1,0-1 0,0 0 0,1-1-1,0 0 1,1 0 0,-1-2 0,1 1-1,0-2 1,0 0 0,6 1-10,-4-2-251,0 0 0,0-1 0,0-1 0,0 0 0,0-1 0,0 0 0,0-2 0,0 0 0,0 0-1,-1-1 1,13-6 251,-22 8-582,-1 0 0,1-1-1,-1 1 1,0-1 0,2-2 582,18-18-4752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8:3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3968,'3'-3'600,"1"1"0,-1 0 0,0 0 0,1 0 0,0 0 0,-1 0 0,1 1 0,0-1 0,0 1 0,0 0-600,42-8 805,32 0 108,50 0-913,78 7 409,-155 2-291,-10-2-42,-38 2-104,0-1-1,0 1 1,0-1 0,1 0 0,-1 0-1,0 0 1,0-1 0,0 1 0,-1-1 0,1 0-1,1 0 29,-4 2-28,0 0 0,1-1 0,-1 1 0,0 0-1,0 0 1,0 0 0,0-1 0,1 1 0,-1 0-1,0 0 1,0-1 0,0 1 0,0 0 0,0 0 0,0-1-1,0 1 1,0 0 0,0 0 0,1-1 0,-1 1-1,0 0 1,0-1 0,0 1 0,-1 0 0,1 0-1,0-1 1,0 1 0,0 0 0,0 0 0,0-1 0,0 1-1,0 0 1,0 0 0,0-1 0,-1 1 0,1 0-1,0 0 1,0-1 28,-13-8-765,-17-4-204,-108-15 286,129 25 835,9 2 211,16 1 440,-9 0-659,-4 0-105,50 0 674,13 4-713,-51-3 183,0 1 0,0 1 0,-1 0 0,1 1 0,-1 1 0,12 5-183,-24-9 116,0 0 1,-1 0-1,1-1 0,0 2 0,-1-1 0,1 0 0,-1 0 0,1 1 0,-1-1 1,1 0-1,-1 1 0,0-1 0,0 1 0,0 0 0,0-1 0,1 3-116,-1-3 79,-1 1-1,0 0 0,0-1 1,0 1-1,1-1 0,-1 1 0,-1 0 1,1-1-1,0 1 0,0-1 1,-1 1-1,1-1 0,0 1 0,-1-1 1,0 1-1,1-1 0,-1 1 1,0-1-1,0 0 0,0 2-78,-24 33 703,-15 24-1448,39-59 563,1 0 1,-1 0 0,1 1-1,-1-1 1,1 0 0,0 0-1,-1 1 1,1-1 0,0 0-1,0 2 182,3 9-3706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05:18:38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78 5120,'-2'1'471,"1"-1"-239,-1 0 0,1 1 0,-1-1 0,1 1 0,0-1 0,-1 1 0,1-1 0,0 1 0,0 0 0,-1 0 1,1-1-1,0 1 0,0 0 0,0 0 0,-1 1-232,16-2 2005,59-2-159,-27 0-737,16 3-1109,-26 1 43,147 4 496,-147-7-722,1-2 0,-1-1 0,0-2 0,1-1 183,-36 7-119,0 0-1,0-1 1,0 1-1,0 0 1,0 0-1,0-1 0,-1 1 1,1-1-1,0 1 1,0-1-1,0 1 1,0-1-1,-1 0 1,1 1-1,0-1 1,0 0-1,-1 0 1,1 1-1,0-1 0,-1 0 1,1 0 119,-1 0-94,0 1 0,0-1-1,0 0 1,-1 1 0,1-1 0,0 0 0,0 1 0,0-1-1,0 1 1,-1-1 0,1 0 0,0 1 0,-1-1 0,1 1-1,0-1 1,-1 1 0,1-1 0,-1 1 0,1-1 0,-1 1 0,1 0-1,-1-1 1,1 1 0,-1-1 0,1 1 0,-1 0 0,1 0-1,-1-1 1,0 1 0,1 0 0,-1 0 0,1 0 0,-1 0-1,0-1 95,-22-6-522,0 0 0,0 2 0,-10-1 522,-36-9 756,40 12 340,27 2-815,8 1-167,1 0-149,32 0 382,-7-1 54,26 3-401,-49-1 113,0 0 1,0 1-1,1 0 0,-1 0 0,-1 1 0,1 1 0,0-1 0,2 2-113,-10-4 83,1 0 0,-1 0 0,1 0-1,-1 0 1,0 0 0,1 1 0,-1-1 0,0 0 0,0 1-1,0-1 1,0 0 0,0 1 0,0-1 0,0 1 0,-1 0 0,1-1-1,-1 1 1,1 0 0,-1-1 0,1 1 0,-1 0 0,0-1 0,0 1-1,0 0 1,0 0 0,0-1 0,0 1 0,0 0 0,-1 0-1,1-1 1,-1 1 0,1 0 0,-1 1-83,-3 6 287,0-1 1,0 1-1,-1-1 0,0 0 1,-4 5-288,3-4-96,-16 25-80,21-33-261,0 1 1,0 0-1,0 0 0,0 0 0,1 0 0,-1 0 1,1 0-1,0 0 0,-1 1 437,1-3-136,0 0-1,0 1 1,0-1-1,0 0 1,0 0 0,0 0-1,0 1 1,0-1-1,1 0 1,-1 0 0,0 0-1,0 1 1,0-1-1,0 0 1,0 0 0,0 0-1,1 0 1,-1 1-1,0-1 1,0 0 0,0 0-1,0 0 1,1 0-1,-1 0 1,0 0 0,0 1-1,0-1 1,1 0-1,-1 0 1,0 0 0,0 0-1,0 0 1,1 0 136,11 1-3600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FE6C6-3D14-4D65-9DF7-2F1085B5C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32A0D-9ACF-4AE9-9465-040679D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8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32A0D-9ACF-4AE9-9465-040679DD39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32A0D-9ACF-4AE9-9465-040679DD39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1F0D-EEBA-4CA3-BA20-6AD51C32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13807-3C7B-459D-BEAB-2AB1A4FE5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3388E-9103-495A-BFCC-22AEFE38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10E71-9D5E-4C1E-8E07-41DAF812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69388-8BA5-4241-BE39-B82369C0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836E-7585-469C-A575-4534630B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1A099-11F2-4801-A808-D75C060D4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B4662-875B-482D-A809-49BFEDB1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D5EE0-C39C-43EA-9B04-902F60BB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5EE7-86FC-4B1C-9EFA-9BED9236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7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460E1-3285-4CE2-8D3E-B6596BEB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A7C85-07F7-4FA4-9434-48F3C61EB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1AA41-6272-4DD3-A3D2-8665EE17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F774-4CB1-4EAB-B20F-54C5A52D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E81D2-7AC7-40FA-BA0C-0000CE8A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8B74-3730-4EF8-8A8A-032C2CDD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B6EBE-42C5-4CD1-B0B7-363060D6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6DFB9-CF0C-48E8-B402-6A4BBF72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C27E2-1B13-47CF-B59C-5092E8CD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86213-B8FA-4809-9031-0D672DBF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56EC8-92E7-4293-8B27-5D3D0B7B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E919-916D-4388-941D-9EF67BD6D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3117-217B-4196-9D72-9228CD91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3017-C35E-49B4-81FE-B398701A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F4257-F186-46E5-905B-AC240F30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7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21A7-9B78-4623-8DB9-6593C6B5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3D34-3D77-4FB3-B6F2-A7749A5D2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C5294-25AD-42F3-9F02-2D75B6588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CA546-0B3A-4C85-9E10-35D8B632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5B834-D506-4BBA-B3E9-942EF692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D357F-71EA-4A5B-A2AB-EB814947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C873-A726-475C-83C5-817D6C5B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8806C-9FB1-48F1-A16A-47A9F5D41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A53E9-680A-4600-B3F0-483C26C1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B7E54-2793-4C54-8454-889DF822A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AF7FD-3E6E-4B50-BEB9-CD89073B4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EB3B0-298A-441F-AA8D-97B6E360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35AD4-ED96-4316-82B8-8B51D7E4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D3FAA-7813-4003-80FD-8D1EF486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1A94-1705-496B-BC40-5E98DB7D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63F54-D155-457B-A4CA-6E0DB2EB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CA1D6-A1C6-45D5-8C56-1AE10256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85CC0-3491-40CF-81FA-FD56EC7C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8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57D11B-CCB5-4D8B-8098-340ABE5C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40B07-9471-4998-9E1D-4EBF7622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D890B-606C-44D5-83DC-01F162E2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1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BB68-637C-4F57-A834-87C7398D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12892-A0A8-431C-89A0-1AD775E9B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5CFAD-D3A8-4177-AF5A-8E121FAA4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04D50-79A9-4486-84C6-2B26EB54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08BAA-A59B-4F0B-950E-19C659B6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97C12-2DC9-4B8F-98D3-356079C5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1AEE-4513-4288-BE01-80F6FB22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4ED94-8853-4296-9D22-99619E5E5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61D1F-0CEB-45BB-8E3B-619DB8D11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CB2F7-39DE-428D-BDBD-E7EED0CC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CAA28-1C16-4626-9113-3A68B47B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9AF6C-E9AC-4665-BDDA-11C4547F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2000">
              <a:schemeClr val="bg1">
                <a:lumMod val="85000"/>
              </a:schemeClr>
            </a:gs>
            <a:gs pos="72000">
              <a:srgbClr val="D1DBFF"/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4F6CA-8712-4530-89A8-560AD639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A5228-CA47-464D-8542-202D9D3DA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6823E-9E0B-42FD-B72F-B0DC20DB5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8AF8-5043-4EFA-9F87-EE7370A1F95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8C608-0927-43EB-8718-DD2C7A07F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4CEB4-76C4-4116-867F-B7C8FAB30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575E-0A56-410A-90C1-3B302C06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customXml" Target="../ink/ink5.xml"/><Relationship Id="rId12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7.xml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cid:0c7dfe71-e574-4d28-bb43-38ed0e028899" TargetMode="External"/><Relationship Id="rId9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customXml" Target="../ink/ink12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customXml" Target="../ink/ink9.xml"/><Relationship Id="rId17" Type="http://schemas.openxmlformats.org/officeDocument/2006/relationships/image" Target="../media/image32.png"/><Relationship Id="rId2" Type="http://schemas.openxmlformats.org/officeDocument/2006/relationships/image" Target="../media/image10.pn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1.png"/><Relationship Id="rId10" Type="http://schemas.openxmlformats.org/officeDocument/2006/relationships/customXml" Target="../ink/ink8.xml"/><Relationship Id="rId19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customXml" Target="../ink/ink1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15.xml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3633"/>
            <a:ext cx="12192000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Using Fluorescence Tools in the Field and in the Lab to Understand Tempe Town Lake’s Biogeochemical Cycles 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030" y="1853513"/>
            <a:ext cx="5775940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Elinor Sauer and Dr.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Hilairy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Hartnett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Earth and Space Exploration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1B32C6E-8FA6-4453-AB45-076C2B38D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9733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2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087" y="1270497"/>
            <a:ext cx="11257005" cy="52732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6075" lvl="1" indent="-1698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Fluorescence and SONDE CDOM patterns are consistent</a:t>
            </a:r>
          </a:p>
          <a:p>
            <a:pPr marL="803275" lvl="3" indent="-1698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CDOM is a good proxy for fluorescent carbon</a:t>
            </a:r>
          </a:p>
          <a:p>
            <a:pPr marL="346075" lvl="1" indent="-1698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Relationships, both positive and negative, between the SONDE and certain components are evident in the comparison</a:t>
            </a:r>
          </a:p>
          <a:p>
            <a:pPr marL="803275" lvl="2" indent="-1698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could have bigger implications for the applicability of the SONDE</a:t>
            </a:r>
          </a:p>
          <a:p>
            <a:pPr>
              <a:spcBef>
                <a:spcPts val="4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questions:</a:t>
            </a:r>
          </a:p>
          <a:p>
            <a:pPr marL="1200150" lvl="1" indent="-742950">
              <a:spcBef>
                <a:spcPts val="400"/>
              </a:spcBef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these pattern hold true over the other parts of the day?</a:t>
            </a:r>
          </a:p>
          <a:p>
            <a:pPr marL="1200150" lvl="1" indent="-742950">
              <a:spcBef>
                <a:spcPts val="400"/>
              </a:spcBef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CDOM and total Fluorescence reflect carbon concentration?</a:t>
            </a:r>
          </a:p>
          <a:p>
            <a:pPr>
              <a:spcBef>
                <a:spcPts val="4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steps:</a:t>
            </a:r>
          </a:p>
          <a:p>
            <a:pPr marL="1149350" indent="-692150">
              <a:spcBef>
                <a:spcPts val="400"/>
              </a:spcBef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field experiment again at different times of day</a:t>
            </a:r>
          </a:p>
          <a:p>
            <a:pPr marL="1149350" indent="-692150">
              <a:spcBef>
                <a:spcPts val="400"/>
              </a:spcBef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total carbon concentrations using DOC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9BFA5-5E7A-4AD5-B6BC-C6494412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from 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CC46EF-4C22-4D35-A454-364B39516C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99182" cy="12861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Conclusions, Implications, and Future Plans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18" y="6488668"/>
            <a:ext cx="1182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to Josh Nye for help with the modelling, Tessa Fisher for SONDE data and Donald Glaser for sampling assistance!</a:t>
            </a:r>
          </a:p>
        </p:txBody>
      </p:sp>
    </p:spTree>
    <p:extLst>
      <p:ext uri="{BB962C8B-B14F-4D97-AF65-F5344CB8AC3E}">
        <p14:creationId xmlns:p14="http://schemas.microsoft.com/office/powerpoint/2010/main" val="61767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1F00-0FD6-4E67-B598-64AE72F4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99182" cy="1286189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 Town Lake (TTL)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5E1569A-C12B-44E7-B267-C5014A0807A9}"/>
              </a:ext>
            </a:extLst>
          </p:cNvPr>
          <p:cNvSpPr txBox="1"/>
          <p:nvPr/>
        </p:nvSpPr>
        <p:spPr>
          <a:xfrm>
            <a:off x="266584" y="1989633"/>
            <a:ext cx="4206562" cy="437042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txBody>
          <a:bodyPr wrap="square" tIns="91440" bIns="91440" rtlCol="0">
            <a:spAutoFit/>
          </a:bodyPr>
          <a:lstStyle/>
          <a:p>
            <a:pPr marL="285750" indent="-2238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Hartnett lab has monitored TTL water chemistry and dissolved carbon since 2005</a:t>
            </a:r>
          </a:p>
          <a:p>
            <a:pPr marL="285750" indent="-2238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past year, I have sampled TTL twice a week</a:t>
            </a:r>
          </a:p>
          <a:p>
            <a:pPr marL="285750" indent="-2238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DataSONDE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also been collecting in situ data for one year</a:t>
            </a:r>
          </a:p>
          <a:p>
            <a:pPr marL="285750" indent="-2238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project compares lab results with in situ data from the SONDE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9E5D63A-2935-4F91-8F21-F608A43E13BE}"/>
              </a:ext>
            </a:extLst>
          </p:cNvPr>
          <p:cNvSpPr txBox="1"/>
          <p:nvPr/>
        </p:nvSpPr>
        <p:spPr>
          <a:xfrm>
            <a:off x="5043517" y="1706410"/>
            <a:ext cx="3536342" cy="231601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I Measure:</a:t>
            </a:r>
          </a:p>
          <a:p>
            <a:pPr marL="285750" indent="-2238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  <a:p>
            <a:pPr marL="285750" indent="-2238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Oxygen</a:t>
            </a:r>
          </a:p>
          <a:p>
            <a:pPr marL="285750" indent="-2238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</a:p>
          <a:p>
            <a:pPr marL="285750" indent="-2238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Organic Carbon</a:t>
            </a:r>
          </a:p>
          <a:p>
            <a:pPr marL="285750" indent="-2238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Fluorescence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58486F0-106B-4A01-93DD-C2DFB651F3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166" y="1429712"/>
            <a:ext cx="3168315" cy="476794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E227B4C1-3C13-4E0C-B568-54C652724C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480" y="4231132"/>
            <a:ext cx="2931252" cy="195416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617E7822-B193-41C6-9504-30E30215EEA0}"/>
              </a:ext>
            </a:extLst>
          </p:cNvPr>
          <p:cNvSpPr txBox="1"/>
          <p:nvPr/>
        </p:nvSpPr>
        <p:spPr>
          <a:xfrm>
            <a:off x="5339612" y="6195206"/>
            <a:ext cx="295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filtered TTL sample ready for fluorescence analysis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8EFE62A-9156-4A54-A75E-9FAF84913FA5}"/>
              </a:ext>
            </a:extLst>
          </p:cNvPr>
          <p:cNvSpPr txBox="1"/>
          <p:nvPr/>
        </p:nvSpPr>
        <p:spPr>
          <a:xfrm>
            <a:off x="8935893" y="6195206"/>
            <a:ext cx="317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Elinor Sauer and Dr. Hartnett gathering data at TTL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16BE54-90E4-4C58-B3ED-64755FA56A34}"/>
                  </a:ext>
                </a:extLst>
              </p14:cNvPr>
              <p14:cNvContentPartPr/>
              <p14:nvPr/>
            </p14:nvContentPartPr>
            <p14:xfrm>
              <a:off x="3371956" y="2545675"/>
              <a:ext cx="1702800" cy="1322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16BE54-90E4-4C58-B3ED-64755FA56A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9316" y="2483035"/>
                <a:ext cx="1828440" cy="14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52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1F00-0FD6-4E67-B598-64AE72F4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SONDE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FCF796-1B36-4CFF-A370-AC7BDB30AD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99182" cy="12861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SONDE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4B5A1-F2BF-45B0-BA34-3A9AFCCF7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8" y="1873112"/>
            <a:ext cx="3582067" cy="434325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FA9CF-00B0-4440-A0F5-0877EFE73B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614" y="4728378"/>
            <a:ext cx="7660295" cy="148799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46078" y="1848337"/>
            <a:ext cx="7239365" cy="229293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txBody>
          <a:bodyPr wrap="square" tIns="91440" bIns="91440" rtlCol="0">
            <a:spAutoFit/>
          </a:bodyPr>
          <a:lstStyle/>
          <a:p>
            <a:pPr marL="285750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SONDE measures pH,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Oxygen, Conductivity, and fluorescent Dissolved Organic Carbon </a:t>
            </a:r>
          </a:p>
          <a:p>
            <a:pPr marL="692150" lvl="1" indent="-2349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parameters I measure each week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Collects data every 30 minutes</a:t>
            </a:r>
          </a:p>
          <a:p>
            <a:pPr marL="285750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data retrieval and SONDE maintenance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133" y="4317024"/>
            <a:ext cx="904875" cy="18830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E87E27-36DB-4FCE-8A73-23C013CCAFB9}"/>
                  </a:ext>
                </a:extLst>
              </p14:cNvPr>
              <p14:cNvContentPartPr/>
              <p14:nvPr/>
            </p14:nvContentPartPr>
            <p14:xfrm>
              <a:off x="1150904" y="4479529"/>
              <a:ext cx="1166040" cy="313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E87E27-36DB-4FCE-8A73-23C013CCAF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3264" y="4461529"/>
                <a:ext cx="12016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898F64B-AC6D-4453-B7D9-1D3B59A400B1}"/>
                  </a:ext>
                </a:extLst>
              </p14:cNvPr>
              <p14:cNvContentPartPr/>
              <p14:nvPr/>
            </p14:nvContentPartPr>
            <p14:xfrm>
              <a:off x="1191584" y="5328409"/>
              <a:ext cx="1109880" cy="298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898F64B-AC6D-4453-B7D9-1D3B59A400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3584" y="5310409"/>
                <a:ext cx="1145520" cy="3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40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1F00-0FD6-4E67-B598-64AE72F4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CC6B31-152F-47D1-99EE-FFDAF1A06F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99182" cy="12861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b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Fluorescence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51369CF-0D90-4BBE-9D94-8BB67E2558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013" y="2077993"/>
            <a:ext cx="3383422" cy="338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BCEE9-7C9A-44C1-B661-FB9234F357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65" y="2077993"/>
            <a:ext cx="3451724" cy="3383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03CDC-6518-4F19-BDA2-6554BE91DBB5}"/>
              </a:ext>
            </a:extLst>
          </p:cNvPr>
          <p:cNvSpPr txBox="1"/>
          <p:nvPr/>
        </p:nvSpPr>
        <p:spPr>
          <a:xfrm>
            <a:off x="3860466" y="1589449"/>
            <a:ext cx="4539370" cy="511678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txBody>
          <a:bodyPr wrap="square" tIns="91440" bIns="91440" rtlCol="0">
            <a:spAutoFit/>
          </a:bodyPr>
          <a:lstStyle/>
          <a:p>
            <a:pPr marL="111125">
              <a:spcAft>
                <a:spcPts val="30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Fluorophores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molecules that can be excited by a certain wavelength and emit a longer wavelength</a:t>
            </a:r>
          </a:p>
          <a:p>
            <a:pPr marL="454025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in excitation and emission spectra can be used to distinguish different molecules within a sample</a:t>
            </a:r>
          </a:p>
          <a:p>
            <a:pPr marL="454025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25">
              <a:spcAft>
                <a:spcPts val="3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lab we test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spectrum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wave lengths, producing 3D graphs</a:t>
            </a:r>
          </a:p>
          <a:p>
            <a:pPr marL="111125">
              <a:spcAft>
                <a:spcPts val="300"/>
              </a:spcAf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25">
              <a:spcAft>
                <a:spcPts val="3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SONDE only measures at a specific wavelength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C834585-A6A2-4229-B276-CF3DE5A7C5C2}"/>
                  </a:ext>
                </a:extLst>
              </p14:cNvPr>
              <p14:cNvContentPartPr/>
              <p14:nvPr/>
            </p14:nvContentPartPr>
            <p14:xfrm>
              <a:off x="5837024" y="5365129"/>
              <a:ext cx="3518640" cy="510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C834585-A6A2-4229-B276-CF3DE5A7C5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4384" y="5302489"/>
                <a:ext cx="3644280" cy="6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5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BFA5-5E7A-4AD5-B6BC-C6494412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25611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242A96-732C-472B-8700-4143E67259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99182" cy="12861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Big Question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EAF15-DC5E-4292-948B-A5C3ADAF4346}"/>
              </a:ext>
            </a:extLst>
          </p:cNvPr>
          <p:cNvSpPr txBox="1"/>
          <p:nvPr/>
        </p:nvSpPr>
        <p:spPr>
          <a:xfrm>
            <a:off x="635984" y="1586246"/>
            <a:ext cx="1074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SONDE data consistent with the lab measurements?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166" y="2664382"/>
            <a:ext cx="4922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are, I expect to see something like: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3795" y="2495105"/>
            <a:ext cx="5078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are not, I expect differences between the lab data and the SONDE data: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1C6DBBA-0574-43D4-A9FE-B9DA022AE1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19" y="3342182"/>
            <a:ext cx="4698786" cy="292608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6DAD255-119E-4BE8-9A72-A95CF670FA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569" y="3342181"/>
            <a:ext cx="469507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0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BFA5-5E7A-4AD5-B6BC-C6494412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88541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D668CB-D3FA-4B82-AB48-4BEFD24313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99182" cy="12861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dataSONDE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/Lab comparison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46" y="1524751"/>
            <a:ext cx="3691505" cy="235991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424AAF35-AEA5-4388-BD74-128B88C462CE}"/>
              </a:ext>
            </a:extLst>
          </p:cNvPr>
          <p:cNvPicPr/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52087" y="2309856"/>
            <a:ext cx="5092727" cy="352251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84B32-518D-46DA-8D7E-21B1E5B081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46" y="4257561"/>
            <a:ext cx="3691506" cy="235991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42DFB-5BD1-4A18-AF86-FB44D24728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750" y="1524751"/>
            <a:ext cx="3691505" cy="235613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159931" y="4206562"/>
            <a:ext cx="3775324" cy="241091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samples every 30 minutes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fluorescence and water chemistry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dataSONDE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56A365-3FE1-4335-A068-0FC53BE169F0}"/>
                  </a:ext>
                </a:extLst>
              </p14:cNvPr>
              <p14:cNvContentPartPr/>
              <p14:nvPr/>
            </p14:nvContentPartPr>
            <p14:xfrm>
              <a:off x="2903384" y="4768846"/>
              <a:ext cx="794520" cy="421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56A365-3FE1-4335-A068-0FC53BE169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5384" y="4750846"/>
                <a:ext cx="83016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FDAC5C-2C38-4F39-AF8A-5FF62B042809}"/>
                  </a:ext>
                </a:extLst>
              </p14:cNvPr>
              <p14:cNvContentPartPr/>
              <p14:nvPr/>
            </p14:nvContentPartPr>
            <p14:xfrm>
              <a:off x="460784" y="4726726"/>
              <a:ext cx="653400" cy="83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FDAC5C-2C38-4F39-AF8A-5FF62B0428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2784" y="4709086"/>
                <a:ext cx="68904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C2C9CCA-64E3-4629-8F69-D3943B1B762E}"/>
                  </a:ext>
                </a:extLst>
              </p14:cNvPr>
              <p14:cNvContentPartPr/>
              <p14:nvPr/>
            </p14:nvContentPartPr>
            <p14:xfrm>
              <a:off x="3142784" y="5262406"/>
              <a:ext cx="461520" cy="185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C2C9CCA-64E3-4629-8F69-D3943B1B76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24784" y="5244406"/>
                <a:ext cx="49716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52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BFA5-5E7A-4AD5-B6BC-C6494412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from Lab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6131F4-7159-4B6B-BA16-DCC7B7F09E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7" y="1325563"/>
            <a:ext cx="2268188" cy="226818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5092931-9A81-4CAF-A9CD-33139C1591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60" y="1325563"/>
            <a:ext cx="2268188" cy="226818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00AA9B1-8A68-41F4-8A3F-FC1F362861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382" y="1325562"/>
            <a:ext cx="2268187" cy="2268187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DF0A49A-826D-4A6E-BF03-2238D07029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903" y="1325562"/>
            <a:ext cx="2268187" cy="2268187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EB7ECE55-47FC-4AF4-B263-A39E76012D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7" y="4055974"/>
            <a:ext cx="2268187" cy="2268187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E93D087B-07E2-49DC-B5EC-42EADBD319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61" y="4055974"/>
            <a:ext cx="2268187" cy="2268187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52505F66-3F55-4506-91BE-6970EB6528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382" y="4055973"/>
            <a:ext cx="2268187" cy="2268187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B2348DA-4AD9-4F00-A385-A8F0A4D9F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112" y="1325562"/>
            <a:ext cx="736260" cy="4998598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6BA42BF2-FEA0-4292-ABD4-43A0CE93F9BA}"/>
              </a:ext>
            </a:extLst>
          </p:cNvPr>
          <p:cNvSpPr txBox="1"/>
          <p:nvPr/>
        </p:nvSpPr>
        <p:spPr>
          <a:xfrm>
            <a:off x="720492" y="3593749"/>
            <a:ext cx="103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9:00 AM</a:t>
            </a: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9FCA917B-D86C-4050-9E77-2F75FBA4BD39}"/>
              </a:ext>
            </a:extLst>
          </p:cNvPr>
          <p:cNvSpPr txBox="1"/>
          <p:nvPr/>
        </p:nvSpPr>
        <p:spPr>
          <a:xfrm>
            <a:off x="3323014" y="3593749"/>
            <a:ext cx="103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9:43 AM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A01E6028-16EB-4B6D-82DB-B2531A23FE02}"/>
              </a:ext>
            </a:extLst>
          </p:cNvPr>
          <p:cNvSpPr txBox="1"/>
          <p:nvPr/>
        </p:nvSpPr>
        <p:spPr>
          <a:xfrm>
            <a:off x="5867827" y="3581392"/>
            <a:ext cx="115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10:32 AM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565EC62F-5FD7-4993-9CBF-90F6669FE2F9}"/>
              </a:ext>
            </a:extLst>
          </p:cNvPr>
          <p:cNvSpPr txBox="1"/>
          <p:nvPr/>
        </p:nvSpPr>
        <p:spPr>
          <a:xfrm>
            <a:off x="8474644" y="3593749"/>
            <a:ext cx="114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11:00 AM</a:t>
            </a: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0FBD4351-8536-4C9E-B0E6-1718F252CD2E}"/>
              </a:ext>
            </a:extLst>
          </p:cNvPr>
          <p:cNvSpPr txBox="1"/>
          <p:nvPr/>
        </p:nvSpPr>
        <p:spPr>
          <a:xfrm>
            <a:off x="667078" y="6324160"/>
            <a:ext cx="114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11:30 AM</a:t>
            </a: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68E20A2B-0964-4263-A015-D139077BC2D5}"/>
              </a:ext>
            </a:extLst>
          </p:cNvPr>
          <p:cNvSpPr txBox="1"/>
          <p:nvPr/>
        </p:nvSpPr>
        <p:spPr>
          <a:xfrm>
            <a:off x="3271750" y="632416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12:16 PM</a:t>
            </a: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66DE1A09-77C8-43AC-8901-0D0B8978A5A4}"/>
              </a:ext>
            </a:extLst>
          </p:cNvPr>
          <p:cNvSpPr txBox="1"/>
          <p:nvPr/>
        </p:nvSpPr>
        <p:spPr>
          <a:xfrm>
            <a:off x="5874271" y="632416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12:50 PM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8031BB7-BCFD-4DCC-9B2C-E11E7E7E5E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99182" cy="12861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b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from Lab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80239-D5D2-4B1A-94B2-2DE42E1C9189}"/>
              </a:ext>
            </a:extLst>
          </p:cNvPr>
          <p:cNvSpPr txBox="1"/>
          <p:nvPr/>
        </p:nvSpPr>
        <p:spPr>
          <a:xfrm>
            <a:off x="7855952" y="4539056"/>
            <a:ext cx="2852404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Fluorescent components are derived from a PARAFAC model (Cory and McKnight, 2005)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10054405" y="3871307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Intensity (relative units)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875730-7067-4149-8733-D134B24CE259}"/>
                  </a:ext>
                </a:extLst>
              </p14:cNvPr>
              <p14:cNvContentPartPr/>
              <p14:nvPr/>
            </p14:nvContentPartPr>
            <p14:xfrm>
              <a:off x="2334224" y="2428969"/>
              <a:ext cx="260640" cy="77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875730-7067-4149-8733-D134B24CE2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6224" y="2411329"/>
                <a:ext cx="296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340186-8B61-4F63-8292-10205508C685}"/>
                  </a:ext>
                </a:extLst>
              </p14:cNvPr>
              <p14:cNvContentPartPr/>
              <p14:nvPr/>
            </p14:nvContentPartPr>
            <p14:xfrm>
              <a:off x="4978424" y="2430049"/>
              <a:ext cx="232200" cy="73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340186-8B61-4F63-8292-10205508C6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60424" y="2412409"/>
                <a:ext cx="2678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8ECFBD-3457-4C69-A50C-F355B03CE470}"/>
                  </a:ext>
                </a:extLst>
              </p14:cNvPr>
              <p14:cNvContentPartPr/>
              <p14:nvPr/>
            </p14:nvContentPartPr>
            <p14:xfrm>
              <a:off x="7606424" y="2446609"/>
              <a:ext cx="241920" cy="8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8ECFBD-3457-4C69-A50C-F355B03CE4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88784" y="2428609"/>
                <a:ext cx="277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67F813-8EC8-44CF-9B32-EB89CC69F1C1}"/>
                  </a:ext>
                </a:extLst>
              </p14:cNvPr>
              <p14:cNvContentPartPr/>
              <p14:nvPr/>
            </p14:nvContentPartPr>
            <p14:xfrm>
              <a:off x="2416664" y="5050129"/>
              <a:ext cx="212040" cy="61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67F813-8EC8-44CF-9B32-EB89CC69F1C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98664" y="5032489"/>
                <a:ext cx="247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6F08E39-4337-4C21-BD07-C8B010F5EEAB}"/>
                  </a:ext>
                </a:extLst>
              </p14:cNvPr>
              <p14:cNvContentPartPr/>
              <p14:nvPr/>
            </p14:nvContentPartPr>
            <p14:xfrm>
              <a:off x="5006144" y="5004769"/>
              <a:ext cx="291240" cy="69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6F08E39-4337-4C21-BD07-C8B010F5EEA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88144" y="4987129"/>
                <a:ext cx="326880" cy="1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22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BFA5-5E7A-4AD5-B6BC-C6494412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from 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CC46EF-4C22-4D35-A454-364B39516C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99182" cy="12861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Comparison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SONDE data and Total fluorescence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77" y="1512847"/>
            <a:ext cx="8379637" cy="5093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0692" y="1878226"/>
            <a:ext cx="3035643" cy="246221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Fluorescence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sum of all the intensity in the EEM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is not the same, but the pattern basically is</a:t>
            </a:r>
          </a:p>
        </p:txBody>
      </p:sp>
    </p:spTree>
    <p:extLst>
      <p:ext uri="{BB962C8B-B14F-4D97-AF65-F5344CB8AC3E}">
        <p14:creationId xmlns:p14="http://schemas.microsoft.com/office/powerpoint/2010/main" val="200732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BFA5-5E7A-4AD5-B6BC-C6494412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from Lab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CC46EF-4C22-4D35-A454-364B39516C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99182" cy="12861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Comparison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SONDE data vs Individual Components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888" y="4305378"/>
            <a:ext cx="3774997" cy="2288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4" y="1688373"/>
            <a:ext cx="3774997" cy="2254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888" y="1688373"/>
            <a:ext cx="3774997" cy="2254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4" y="4319450"/>
            <a:ext cx="3811952" cy="2274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51557" y="1496845"/>
            <a:ext cx="3035643" cy="5170646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thirteen components, these four had the strongest relationship to the SONDE data</a:t>
            </a: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still understandably small, due to the limited sample size</a:t>
            </a: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may indicate both positive and negative relationships between components and SONDE data</a:t>
            </a:r>
          </a:p>
          <a:p>
            <a:pPr marL="342900" indent="-231775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AEF892-59BE-4BD0-93AF-89B4BFA1D5A2}"/>
                  </a:ext>
                </a:extLst>
              </p14:cNvPr>
              <p14:cNvContentPartPr/>
              <p14:nvPr/>
            </p14:nvContentPartPr>
            <p14:xfrm>
              <a:off x="4526984" y="1527169"/>
              <a:ext cx="447480" cy="249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AEF892-59BE-4BD0-93AF-89B4BFA1D5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9330" y="1509195"/>
                <a:ext cx="483149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94F26E-5620-4782-B46E-E86A44047D11}"/>
                  </a:ext>
                </a:extLst>
              </p14:cNvPr>
              <p14:cNvContentPartPr/>
              <p14:nvPr/>
            </p14:nvContentPartPr>
            <p14:xfrm>
              <a:off x="142184" y="1491169"/>
              <a:ext cx="28296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94F26E-5620-4782-B46E-E86A44047D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544" y="1473169"/>
                <a:ext cx="318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659049-F5D2-44DE-AD3B-CD737F181184}"/>
                  </a:ext>
                </a:extLst>
              </p14:cNvPr>
              <p14:cNvContentPartPr/>
              <p14:nvPr/>
            </p14:nvContentPartPr>
            <p14:xfrm>
              <a:off x="158744" y="4208449"/>
              <a:ext cx="366480" cy="22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659049-F5D2-44DE-AD3B-CD737F1811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762" y="4190837"/>
                <a:ext cx="402085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3C6626-D582-446B-B4F8-C7B31D03DD0A}"/>
                  </a:ext>
                </a:extLst>
              </p14:cNvPr>
              <p14:cNvContentPartPr/>
              <p14:nvPr/>
            </p14:nvContentPartPr>
            <p14:xfrm>
              <a:off x="4499624" y="4145449"/>
              <a:ext cx="409680" cy="243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3C6626-D582-446B-B4F8-C7B31D03DD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1984" y="4127476"/>
                <a:ext cx="445320" cy="2789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41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494</Words>
  <Application>Microsoft Office PowerPoint</Application>
  <PresentationFormat>Widescreen</PresentationFormat>
  <Paragraphs>78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Introduction Tempe Town Lake (TTL)</vt:lpstr>
      <vt:lpstr>Background SONDE</vt:lpstr>
      <vt:lpstr>Background Fluorescence</vt:lpstr>
      <vt:lpstr>The Question</vt:lpstr>
      <vt:lpstr>Methods</vt:lpstr>
      <vt:lpstr>Data Fluorescence from Lab</vt:lpstr>
      <vt:lpstr>Data Fluorescence from Lab</vt:lpstr>
      <vt:lpstr>Data Fluorescence from Lab</vt:lpstr>
      <vt:lpstr>Data Fluorescence from 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</dc:title>
  <dc:creator>Elinor Sauer</dc:creator>
  <cp:lastModifiedBy>Elinor Sauer</cp:lastModifiedBy>
  <cp:revision>29</cp:revision>
  <dcterms:created xsi:type="dcterms:W3CDTF">2019-03-26T19:51:58Z</dcterms:created>
  <dcterms:modified xsi:type="dcterms:W3CDTF">2019-04-02T05:23:44Z</dcterms:modified>
</cp:coreProperties>
</file>